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57" r:id="rId8"/>
    <p:sldId id="276" r:id="rId9"/>
    <p:sldId id="267" r:id="rId10"/>
    <p:sldId id="277" r:id="rId11"/>
    <p:sldId id="265" r:id="rId12"/>
    <p:sldId id="266" r:id="rId13"/>
    <p:sldId id="262" r:id="rId14"/>
    <p:sldId id="263" r:id="rId15"/>
    <p:sldId id="268" r:id="rId16"/>
    <p:sldId id="269" r:id="rId17"/>
    <p:sldId id="270" r:id="rId18"/>
    <p:sldId id="260" r:id="rId19"/>
    <p:sldId id="261" r:id="rId20"/>
    <p:sldId id="271" r:id="rId21"/>
    <p:sldId id="273" r:id="rId22"/>
    <p:sldId id="274" r:id="rId23"/>
    <p:sldId id="272" r:id="rId24"/>
    <p:sldId id="264" r:id="rId25"/>
    <p:sldId id="275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7485E-4121-41FA-B794-B0D73E7F4988}" v="1" dt="2024-10-23T19:39:00.525"/>
    <p1510:client id="{1D97F7CE-673E-2955-6F4B-A0654EFCD48F}" v="724" dt="2024-10-23T20:27:43.249"/>
    <p1510:client id="{65FBB831-C67A-08F7-D894-CBA8B8132804}" v="3" dt="2024-10-23T20:14:06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Ayrovainen" userId="S::tayrovainen@uft.org::8499f02c-f4ab-4c75-9945-aa0c07dccad3" providerId="AD" clId="Web-{65FBB831-C67A-08F7-D894-CBA8B8132804}"/>
    <pc:docChg chg="sldOrd">
      <pc:chgData name="Thomas Ayrovainen" userId="S::tayrovainen@uft.org::8499f02c-f4ab-4c75-9945-aa0c07dccad3" providerId="AD" clId="Web-{65FBB831-C67A-08F7-D894-CBA8B8132804}" dt="2024-10-23T20:14:06.109" v="2"/>
      <pc:docMkLst>
        <pc:docMk/>
      </pc:docMkLst>
      <pc:sldChg chg="ord">
        <pc:chgData name="Thomas Ayrovainen" userId="S::tayrovainen@uft.org::8499f02c-f4ab-4c75-9945-aa0c07dccad3" providerId="AD" clId="Web-{65FBB831-C67A-08F7-D894-CBA8B8132804}" dt="2024-10-23T20:14:06.109" v="2"/>
        <pc:sldMkLst>
          <pc:docMk/>
          <pc:sldMk cId="2202015353" sldId="256"/>
        </pc:sldMkLst>
      </pc:sldChg>
    </pc:docChg>
  </pc:docChgLst>
  <pc:docChgLst>
    <pc:chgData name="Thomas Ayrovainen" userId="8499f02c-f4ab-4c75-9945-aa0c07dccad3" providerId="ADAL" clId="{11A7485E-4121-41FA-B794-B0D73E7F4988}"/>
    <pc:docChg chg="custSel addSld modSld sldOrd">
      <pc:chgData name="Thomas Ayrovainen" userId="8499f02c-f4ab-4c75-9945-aa0c07dccad3" providerId="ADAL" clId="{11A7485E-4121-41FA-B794-B0D73E7F4988}" dt="2024-10-23T19:41:52.033" v="1032" actId="20577"/>
      <pc:docMkLst>
        <pc:docMk/>
      </pc:docMkLst>
      <pc:sldChg chg="modSp mod">
        <pc:chgData name="Thomas Ayrovainen" userId="8499f02c-f4ab-4c75-9945-aa0c07dccad3" providerId="ADAL" clId="{11A7485E-4121-41FA-B794-B0D73E7F4988}" dt="2024-10-23T19:41:52.033" v="1032" actId="20577"/>
        <pc:sldMkLst>
          <pc:docMk/>
          <pc:sldMk cId="2387254317" sldId="257"/>
        </pc:sldMkLst>
        <pc:spChg chg="mod">
          <ac:chgData name="Thomas Ayrovainen" userId="8499f02c-f4ab-4c75-9945-aa0c07dccad3" providerId="ADAL" clId="{11A7485E-4121-41FA-B794-B0D73E7F4988}" dt="2024-10-23T17:29:21.094" v="135" actId="20577"/>
          <ac:spMkLst>
            <pc:docMk/>
            <pc:sldMk cId="2387254317" sldId="257"/>
            <ac:spMk id="2" creationId="{2627932A-564E-4716-A04A-C37EA10E4F30}"/>
          </ac:spMkLst>
        </pc:spChg>
        <pc:spChg chg="mod">
          <ac:chgData name="Thomas Ayrovainen" userId="8499f02c-f4ab-4c75-9945-aa0c07dccad3" providerId="ADAL" clId="{11A7485E-4121-41FA-B794-B0D73E7F4988}" dt="2024-10-23T19:41:52.033" v="1032" actId="20577"/>
          <ac:spMkLst>
            <pc:docMk/>
            <pc:sldMk cId="2387254317" sldId="257"/>
            <ac:spMk id="3" creationId="{BED448D5-9CE8-50E5-6077-F73F3D38181C}"/>
          </ac:spMkLst>
        </pc:spChg>
      </pc:sldChg>
      <pc:sldChg chg="ord">
        <pc:chgData name="Thomas Ayrovainen" userId="8499f02c-f4ab-4c75-9945-aa0c07dccad3" providerId="ADAL" clId="{11A7485E-4121-41FA-B794-B0D73E7F4988}" dt="2024-10-23T17:42:15.526" v="939"/>
        <pc:sldMkLst>
          <pc:docMk/>
          <pc:sldMk cId="3613517103" sldId="262"/>
        </pc:sldMkLst>
      </pc:sldChg>
      <pc:sldChg chg="ord">
        <pc:chgData name="Thomas Ayrovainen" userId="8499f02c-f4ab-4c75-9945-aa0c07dccad3" providerId="ADAL" clId="{11A7485E-4121-41FA-B794-B0D73E7F4988}" dt="2024-10-23T15:45:08.326" v="27"/>
        <pc:sldMkLst>
          <pc:docMk/>
          <pc:sldMk cId="890241538" sldId="265"/>
        </pc:sldMkLst>
      </pc:sldChg>
      <pc:sldChg chg="ord">
        <pc:chgData name="Thomas Ayrovainen" userId="8499f02c-f4ab-4c75-9945-aa0c07dccad3" providerId="ADAL" clId="{11A7485E-4121-41FA-B794-B0D73E7F4988}" dt="2024-10-23T15:45:10.150" v="29"/>
        <pc:sldMkLst>
          <pc:docMk/>
          <pc:sldMk cId="3013347738" sldId="266"/>
        </pc:sldMkLst>
      </pc:sldChg>
      <pc:sldChg chg="modSp mod ord">
        <pc:chgData name="Thomas Ayrovainen" userId="8499f02c-f4ab-4c75-9945-aa0c07dccad3" providerId="ADAL" clId="{11A7485E-4121-41FA-B794-B0D73E7F4988}" dt="2024-10-23T19:16:42.040" v="1024" actId="20577"/>
        <pc:sldMkLst>
          <pc:docMk/>
          <pc:sldMk cId="319522928" sldId="267"/>
        </pc:sldMkLst>
        <pc:spChg chg="mod">
          <ac:chgData name="Thomas Ayrovainen" userId="8499f02c-f4ab-4c75-9945-aa0c07dccad3" providerId="ADAL" clId="{11A7485E-4121-41FA-B794-B0D73E7F4988}" dt="2024-10-23T19:16:42.040" v="1024" actId="20577"/>
          <ac:spMkLst>
            <pc:docMk/>
            <pc:sldMk cId="319522928" sldId="267"/>
            <ac:spMk id="3" creationId="{6BBEB177-F73A-EF59-A31D-486B70BFD0EE}"/>
          </ac:spMkLst>
        </pc:spChg>
      </pc:sldChg>
      <pc:sldChg chg="modSp new mod">
        <pc:chgData name="Thomas Ayrovainen" userId="8499f02c-f4ab-4c75-9945-aa0c07dccad3" providerId="ADAL" clId="{11A7485E-4121-41FA-B794-B0D73E7F4988}" dt="2024-10-23T17:41:20.647" v="937" actId="20577"/>
        <pc:sldMkLst>
          <pc:docMk/>
          <pc:sldMk cId="1353813851" sldId="276"/>
        </pc:sldMkLst>
        <pc:spChg chg="mod">
          <ac:chgData name="Thomas Ayrovainen" userId="8499f02c-f4ab-4c75-9945-aa0c07dccad3" providerId="ADAL" clId="{11A7485E-4121-41FA-B794-B0D73E7F4988}" dt="2024-10-23T17:33:47.986" v="418" actId="20577"/>
          <ac:spMkLst>
            <pc:docMk/>
            <pc:sldMk cId="1353813851" sldId="276"/>
            <ac:spMk id="2" creationId="{ED848FBE-E392-3EA4-E487-BD13A3516671}"/>
          </ac:spMkLst>
        </pc:spChg>
        <pc:spChg chg="mod">
          <ac:chgData name="Thomas Ayrovainen" userId="8499f02c-f4ab-4c75-9945-aa0c07dccad3" providerId="ADAL" clId="{11A7485E-4121-41FA-B794-B0D73E7F4988}" dt="2024-10-23T17:41:20.647" v="937" actId="20577"/>
          <ac:spMkLst>
            <pc:docMk/>
            <pc:sldMk cId="1353813851" sldId="276"/>
            <ac:spMk id="3" creationId="{5209798C-D852-F1B9-BA8A-B01706BF9454}"/>
          </ac:spMkLst>
        </pc:spChg>
      </pc:sldChg>
      <pc:sldChg chg="modSp mod ord">
        <pc:chgData name="Thomas Ayrovainen" userId="8499f02c-f4ab-4c75-9945-aa0c07dccad3" providerId="ADAL" clId="{11A7485E-4121-41FA-B794-B0D73E7F4988}" dt="2024-10-23T19:19:12.051" v="1031"/>
        <pc:sldMkLst>
          <pc:docMk/>
          <pc:sldMk cId="4086322184" sldId="277"/>
        </pc:sldMkLst>
        <pc:spChg chg="mod">
          <ac:chgData name="Thomas Ayrovainen" userId="8499f02c-f4ab-4c75-9945-aa0c07dccad3" providerId="ADAL" clId="{11A7485E-4121-41FA-B794-B0D73E7F4988}" dt="2024-10-23T19:19:12.051" v="1031"/>
          <ac:spMkLst>
            <pc:docMk/>
            <pc:sldMk cId="4086322184" sldId="277"/>
            <ac:spMk id="2" creationId="{EB163B1B-EB41-7A62-70BF-2A831A462DED}"/>
          </ac:spMkLst>
        </pc:spChg>
      </pc:sldChg>
    </pc:docChg>
  </pc:docChgLst>
  <pc:docChgLst>
    <pc:chgData name="Bradley Alter" userId="S::balter@uft.org::6b294a73-ca09-4a37-8b51-204de6eb53f4" providerId="AD" clId="Web-{1D97F7CE-673E-2955-6F4B-A0654EFCD48F}"/>
    <pc:docChg chg="addSld modSld sldOrd">
      <pc:chgData name="Bradley Alter" userId="S::balter@uft.org::6b294a73-ca09-4a37-8b51-204de6eb53f4" providerId="AD" clId="Web-{1D97F7CE-673E-2955-6F4B-A0654EFCD48F}" dt="2024-10-23T20:22:01.543" v="675"/>
      <pc:docMkLst>
        <pc:docMk/>
      </pc:docMkLst>
      <pc:sldChg chg="modSp ord">
        <pc:chgData name="Bradley Alter" userId="S::balter@uft.org::6b294a73-ca09-4a37-8b51-204de6eb53f4" providerId="AD" clId="Web-{1D97F7CE-673E-2955-6F4B-A0654EFCD48F}" dt="2024-10-23T20:14:05.524" v="201"/>
        <pc:sldMkLst>
          <pc:docMk/>
          <pc:sldMk cId="2202015353" sldId="256"/>
        </pc:sldMkLst>
        <pc:spChg chg="mod">
          <ac:chgData name="Bradley Alter" userId="S::balter@uft.org::6b294a73-ca09-4a37-8b51-204de6eb53f4" providerId="AD" clId="Web-{1D97F7CE-673E-2955-6F4B-A0654EFCD48F}" dt="2024-10-23T20:13:43.727" v="200" actId="14100"/>
          <ac:spMkLst>
            <pc:docMk/>
            <pc:sldMk cId="2202015353" sldId="256"/>
            <ac:spMk id="2" creationId="{A8F776A6-B01F-0BAB-7A93-61E223569626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7:06.614" v="59" actId="20577"/>
        <pc:sldMkLst>
          <pc:docMk/>
          <pc:sldMk cId="2387254317" sldId="257"/>
        </pc:sldMkLst>
        <pc:spChg chg="mod">
          <ac:chgData name="Bradley Alter" userId="S::balter@uft.org::6b294a73-ca09-4a37-8b51-204de6eb53f4" providerId="AD" clId="Web-{1D97F7CE-673E-2955-6F4B-A0654EFCD48F}" dt="2024-10-23T20:07:06.614" v="59" actId="20577"/>
          <ac:spMkLst>
            <pc:docMk/>
            <pc:sldMk cId="2387254317" sldId="257"/>
            <ac:spMk id="2" creationId="{2627932A-564E-4716-A04A-C37EA10E4F30}"/>
          </ac:spMkLst>
        </pc:spChg>
        <pc:spChg chg="mod">
          <ac:chgData name="Bradley Alter" userId="S::balter@uft.org::6b294a73-ca09-4a37-8b51-204de6eb53f4" providerId="AD" clId="Web-{1D97F7CE-673E-2955-6F4B-A0654EFCD48F}" dt="2024-10-21T17:15:48.379" v="3" actId="20577"/>
          <ac:spMkLst>
            <pc:docMk/>
            <pc:sldMk cId="2387254317" sldId="257"/>
            <ac:spMk id="3" creationId="{BED448D5-9CE8-50E5-6077-F73F3D38181C}"/>
          </ac:spMkLst>
        </pc:spChg>
      </pc:sldChg>
      <pc:sldChg chg="addSp delSp modSp">
        <pc:chgData name="Bradley Alter" userId="S::balter@uft.org::6b294a73-ca09-4a37-8b51-204de6eb53f4" providerId="AD" clId="Web-{1D97F7CE-673E-2955-6F4B-A0654EFCD48F}" dt="2024-10-23T20:22:01.543" v="675"/>
        <pc:sldMkLst>
          <pc:docMk/>
          <pc:sldMk cId="3162172636" sldId="258"/>
        </pc:sldMkLst>
        <pc:spChg chg="mod">
          <ac:chgData name="Bradley Alter" userId="S::balter@uft.org::6b294a73-ca09-4a37-8b51-204de6eb53f4" providerId="AD" clId="Web-{1D97F7CE-673E-2955-6F4B-A0654EFCD48F}" dt="2024-10-23T20:07:01.646" v="58" actId="20577"/>
          <ac:spMkLst>
            <pc:docMk/>
            <pc:sldMk cId="3162172636" sldId="258"/>
            <ac:spMk id="2" creationId="{C3074826-7029-C5ED-774C-4E58AB303E2A}"/>
          </ac:spMkLst>
        </pc:spChg>
        <pc:spChg chg="del mod">
          <ac:chgData name="Bradley Alter" userId="S::balter@uft.org::6b294a73-ca09-4a37-8b51-204de6eb53f4" providerId="AD" clId="Web-{1D97F7CE-673E-2955-6F4B-A0654EFCD48F}" dt="2024-10-23T20:18:22.791" v="422"/>
          <ac:spMkLst>
            <pc:docMk/>
            <pc:sldMk cId="3162172636" sldId="258"/>
            <ac:spMk id="3" creationId="{B6FA3A7D-7641-90AA-4086-C3E46FB23BEB}"/>
          </ac:spMkLst>
        </pc:spChg>
        <pc:spChg chg="add del mod">
          <ac:chgData name="Bradley Alter" userId="S::balter@uft.org::6b294a73-ca09-4a37-8b51-204de6eb53f4" providerId="AD" clId="Web-{1D97F7CE-673E-2955-6F4B-A0654EFCD48F}" dt="2024-10-23T20:18:30.245" v="423"/>
          <ac:spMkLst>
            <pc:docMk/>
            <pc:sldMk cId="3162172636" sldId="258"/>
            <ac:spMk id="6" creationId="{8FEB7577-8A94-C5C5-3C4E-C55DE91CC502}"/>
          </ac:spMkLst>
        </pc:spChg>
        <pc:graphicFrameChg chg="add mod modGraphic">
          <ac:chgData name="Bradley Alter" userId="S::balter@uft.org::6b294a73-ca09-4a37-8b51-204de6eb53f4" providerId="AD" clId="Web-{1D97F7CE-673E-2955-6F4B-A0654EFCD48F}" dt="2024-10-23T20:22:01.543" v="675"/>
          <ac:graphicFrameMkLst>
            <pc:docMk/>
            <pc:sldMk cId="3162172636" sldId="258"/>
            <ac:graphicFrameMk id="4" creationId="{AA8E7544-D445-6962-0C33-328D74C1BC63}"/>
          </ac:graphicFrameMkLst>
        </pc:graphicFrameChg>
      </pc:sldChg>
      <pc:sldChg chg="modSp">
        <pc:chgData name="Bradley Alter" userId="S::balter@uft.org::6b294a73-ca09-4a37-8b51-204de6eb53f4" providerId="AD" clId="Web-{1D97F7CE-673E-2955-6F4B-A0654EFCD48F}" dt="2024-10-23T20:06:57.114" v="56" actId="20577"/>
        <pc:sldMkLst>
          <pc:docMk/>
          <pc:sldMk cId="1829101681" sldId="259"/>
        </pc:sldMkLst>
        <pc:spChg chg="mod">
          <ac:chgData name="Bradley Alter" userId="S::balter@uft.org::6b294a73-ca09-4a37-8b51-204de6eb53f4" providerId="AD" clId="Web-{1D97F7CE-673E-2955-6F4B-A0654EFCD48F}" dt="2024-10-23T20:06:57.114" v="56" actId="20577"/>
          <ac:spMkLst>
            <pc:docMk/>
            <pc:sldMk cId="1829101681" sldId="259"/>
            <ac:spMk id="4" creationId="{0139B159-F49C-1685-4BE9-C992B880BA11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0:57.944" v="146" actId="14100"/>
        <pc:sldMkLst>
          <pc:docMk/>
          <pc:sldMk cId="2529341098" sldId="260"/>
        </pc:sldMkLst>
        <pc:spChg chg="mod">
          <ac:chgData name="Bradley Alter" userId="S::balter@uft.org::6b294a73-ca09-4a37-8b51-204de6eb53f4" providerId="AD" clId="Web-{1D97F7CE-673E-2955-6F4B-A0654EFCD48F}" dt="2024-10-23T20:10:57.944" v="146" actId="14100"/>
          <ac:spMkLst>
            <pc:docMk/>
            <pc:sldMk cId="2529341098" sldId="260"/>
            <ac:spMk id="3" creationId="{A892B3AF-E9E0-5B13-980F-EAD3FC869BA0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1:15.882" v="152" actId="1076"/>
        <pc:sldMkLst>
          <pc:docMk/>
          <pc:sldMk cId="2250113116" sldId="261"/>
        </pc:sldMkLst>
        <pc:spChg chg="mod">
          <ac:chgData name="Bradley Alter" userId="S::balter@uft.org::6b294a73-ca09-4a37-8b51-204de6eb53f4" providerId="AD" clId="Web-{1D97F7CE-673E-2955-6F4B-A0654EFCD48F}" dt="2024-10-23T20:11:04.304" v="147" actId="20577"/>
          <ac:spMkLst>
            <pc:docMk/>
            <pc:sldMk cId="2250113116" sldId="261"/>
            <ac:spMk id="2" creationId="{78F7432C-F4C6-D72D-2083-6BC3E7AD7B07}"/>
          </ac:spMkLst>
        </pc:spChg>
        <pc:spChg chg="mod">
          <ac:chgData name="Bradley Alter" userId="S::balter@uft.org::6b294a73-ca09-4a37-8b51-204de6eb53f4" providerId="AD" clId="Web-{1D97F7CE-673E-2955-6F4B-A0654EFCD48F}" dt="2024-10-23T20:11:15.882" v="152" actId="1076"/>
          <ac:spMkLst>
            <pc:docMk/>
            <pc:sldMk cId="2250113116" sldId="261"/>
            <ac:spMk id="3" creationId="{33867629-DD65-1BBA-5B3A-D984553FC6AE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8:34.521" v="95" actId="20577"/>
        <pc:sldMkLst>
          <pc:docMk/>
          <pc:sldMk cId="3613517103" sldId="262"/>
        </pc:sldMkLst>
        <pc:spChg chg="mod">
          <ac:chgData name="Bradley Alter" userId="S::balter@uft.org::6b294a73-ca09-4a37-8b51-204de6eb53f4" providerId="AD" clId="Web-{1D97F7CE-673E-2955-6F4B-A0654EFCD48F}" dt="2024-10-23T20:07:56.912" v="80" actId="20577"/>
          <ac:spMkLst>
            <pc:docMk/>
            <pc:sldMk cId="3613517103" sldId="262"/>
            <ac:spMk id="2" creationId="{94E4098E-9B1D-DB64-16DF-C88DCE9CB36F}"/>
          </ac:spMkLst>
        </pc:spChg>
        <pc:spChg chg="mod">
          <ac:chgData name="Bradley Alter" userId="S::balter@uft.org::6b294a73-ca09-4a37-8b51-204de6eb53f4" providerId="AD" clId="Web-{1D97F7CE-673E-2955-6F4B-A0654EFCD48F}" dt="2024-10-23T20:08:34.521" v="95" actId="20577"/>
          <ac:spMkLst>
            <pc:docMk/>
            <pc:sldMk cId="3613517103" sldId="262"/>
            <ac:spMk id="3" creationId="{B61D5E07-8D9B-FEB9-5418-70E605020CCA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8:40.162" v="100" actId="20577"/>
        <pc:sldMkLst>
          <pc:docMk/>
          <pc:sldMk cId="818313303" sldId="263"/>
        </pc:sldMkLst>
        <pc:spChg chg="mod">
          <ac:chgData name="Bradley Alter" userId="S::balter@uft.org::6b294a73-ca09-4a37-8b51-204de6eb53f4" providerId="AD" clId="Web-{1D97F7CE-673E-2955-6F4B-A0654EFCD48F}" dt="2024-10-23T20:08:36.912" v="97" actId="20577"/>
          <ac:spMkLst>
            <pc:docMk/>
            <pc:sldMk cId="818313303" sldId="263"/>
            <ac:spMk id="2" creationId="{4D210747-B317-3931-4A17-5C6BC1A0F34A}"/>
          </ac:spMkLst>
        </pc:spChg>
        <pc:spChg chg="mod">
          <ac:chgData name="Bradley Alter" userId="S::balter@uft.org::6b294a73-ca09-4a37-8b51-204de6eb53f4" providerId="AD" clId="Web-{1D97F7CE-673E-2955-6F4B-A0654EFCD48F}" dt="2024-10-23T20:08:40.162" v="100" actId="20577"/>
          <ac:spMkLst>
            <pc:docMk/>
            <pc:sldMk cId="818313303" sldId="263"/>
            <ac:spMk id="3" creationId="{4700A925-6158-E35D-6ABA-DEABBE15D34B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3:17.102" v="194" actId="1076"/>
        <pc:sldMkLst>
          <pc:docMk/>
          <pc:sldMk cId="3433050237" sldId="264"/>
        </pc:sldMkLst>
        <pc:spChg chg="mod">
          <ac:chgData name="Bradley Alter" userId="S::balter@uft.org::6b294a73-ca09-4a37-8b51-204de6eb53f4" providerId="AD" clId="Web-{1D97F7CE-673E-2955-6F4B-A0654EFCD48F}" dt="2024-10-23T20:13:04.461" v="187" actId="20577"/>
          <ac:spMkLst>
            <pc:docMk/>
            <pc:sldMk cId="3433050237" sldId="264"/>
            <ac:spMk id="2" creationId="{FFAE6B24-0CDF-C864-658C-C078DEB79C96}"/>
          </ac:spMkLst>
        </pc:spChg>
        <pc:spChg chg="mod">
          <ac:chgData name="Bradley Alter" userId="S::balter@uft.org::6b294a73-ca09-4a37-8b51-204de6eb53f4" providerId="AD" clId="Web-{1D97F7CE-673E-2955-6F4B-A0654EFCD48F}" dt="2024-10-23T20:13:17.102" v="194" actId="1076"/>
          <ac:spMkLst>
            <pc:docMk/>
            <pc:sldMk cId="3433050237" sldId="264"/>
            <ac:spMk id="3" creationId="{00DF686D-F52D-4363-3C00-2FAE774B5919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7:41.115" v="72" actId="1076"/>
        <pc:sldMkLst>
          <pc:docMk/>
          <pc:sldMk cId="890241538" sldId="265"/>
        </pc:sldMkLst>
        <pc:spChg chg="mod">
          <ac:chgData name="Bradley Alter" userId="S::balter@uft.org::6b294a73-ca09-4a37-8b51-204de6eb53f4" providerId="AD" clId="Web-{1D97F7CE-673E-2955-6F4B-A0654EFCD48F}" dt="2024-10-23T20:07:22.130" v="64" actId="20577"/>
          <ac:spMkLst>
            <pc:docMk/>
            <pc:sldMk cId="890241538" sldId="265"/>
            <ac:spMk id="2" creationId="{F252477C-63E2-62FA-32EC-8DF4B8EC367D}"/>
          </ac:spMkLst>
        </pc:spChg>
        <pc:spChg chg="mod">
          <ac:chgData name="Bradley Alter" userId="S::balter@uft.org::6b294a73-ca09-4a37-8b51-204de6eb53f4" providerId="AD" clId="Web-{1D97F7CE-673E-2955-6F4B-A0654EFCD48F}" dt="2024-10-23T20:07:35.615" v="70" actId="1076"/>
          <ac:spMkLst>
            <pc:docMk/>
            <pc:sldMk cId="890241538" sldId="265"/>
            <ac:spMk id="3" creationId="{22F774C8-E8CC-E236-E653-1F1078F15455}"/>
          </ac:spMkLst>
        </pc:spChg>
        <pc:picChg chg="mod">
          <ac:chgData name="Bradley Alter" userId="S::balter@uft.org::6b294a73-ca09-4a37-8b51-204de6eb53f4" providerId="AD" clId="Web-{1D97F7CE-673E-2955-6F4B-A0654EFCD48F}" dt="2024-10-23T20:07:41.115" v="72" actId="1076"/>
          <ac:picMkLst>
            <pc:docMk/>
            <pc:sldMk cId="890241538" sldId="265"/>
            <ac:picMk id="4" creationId="{0DF5F1E7-08D2-CC82-E5BE-1292618AA0A4}"/>
          </ac:picMkLst>
        </pc:picChg>
        <pc:picChg chg="mod">
          <ac:chgData name="Bradley Alter" userId="S::balter@uft.org::6b294a73-ca09-4a37-8b51-204de6eb53f4" providerId="AD" clId="Web-{1D97F7CE-673E-2955-6F4B-A0654EFCD48F}" dt="2024-10-23T20:07:38.787" v="71" actId="1076"/>
          <ac:picMkLst>
            <pc:docMk/>
            <pc:sldMk cId="890241538" sldId="265"/>
            <ac:picMk id="5" creationId="{F5F9E4CC-0380-615C-0CF2-5F1845D3E6FA}"/>
          </ac:picMkLst>
        </pc:picChg>
      </pc:sldChg>
      <pc:sldChg chg="modSp">
        <pc:chgData name="Bradley Alter" userId="S::balter@uft.org::6b294a73-ca09-4a37-8b51-204de6eb53f4" providerId="AD" clId="Web-{1D97F7CE-673E-2955-6F4B-A0654EFCD48F}" dt="2024-10-23T20:07:52.130" v="78" actId="1076"/>
        <pc:sldMkLst>
          <pc:docMk/>
          <pc:sldMk cId="3013347738" sldId="266"/>
        </pc:sldMkLst>
        <pc:spChg chg="mod">
          <ac:chgData name="Bradley Alter" userId="S::balter@uft.org::6b294a73-ca09-4a37-8b51-204de6eb53f4" providerId="AD" clId="Web-{1D97F7CE-673E-2955-6F4B-A0654EFCD48F}" dt="2024-10-23T20:07:48.880" v="76" actId="20577"/>
          <ac:spMkLst>
            <pc:docMk/>
            <pc:sldMk cId="3013347738" sldId="266"/>
            <ac:spMk id="3" creationId="{21BCAC00-5BE8-72FF-64F0-D0D04E0C59B6}"/>
          </ac:spMkLst>
        </pc:spChg>
        <pc:picChg chg="mod">
          <ac:chgData name="Bradley Alter" userId="S::balter@uft.org::6b294a73-ca09-4a37-8b51-204de6eb53f4" providerId="AD" clId="Web-{1D97F7CE-673E-2955-6F4B-A0654EFCD48F}" dt="2024-10-23T20:07:50.443" v="77" actId="1076"/>
          <ac:picMkLst>
            <pc:docMk/>
            <pc:sldMk cId="3013347738" sldId="266"/>
            <ac:picMk id="4" creationId="{F825BDD3-BA43-C950-7857-F76EBBC43C63}"/>
          </ac:picMkLst>
        </pc:picChg>
        <pc:picChg chg="mod">
          <ac:chgData name="Bradley Alter" userId="S::balter@uft.org::6b294a73-ca09-4a37-8b51-204de6eb53f4" providerId="AD" clId="Web-{1D97F7CE-673E-2955-6F4B-A0654EFCD48F}" dt="2024-10-23T20:07:52.130" v="78" actId="1076"/>
          <ac:picMkLst>
            <pc:docMk/>
            <pc:sldMk cId="3013347738" sldId="266"/>
            <ac:picMk id="5" creationId="{BF15386A-697B-BAC1-9C4C-6F2A68818E33}"/>
          </ac:picMkLst>
        </pc:picChg>
      </pc:sldChg>
      <pc:sldChg chg="modSp">
        <pc:chgData name="Bradley Alter" userId="S::balter@uft.org::6b294a73-ca09-4a37-8b51-204de6eb53f4" providerId="AD" clId="Web-{1D97F7CE-673E-2955-6F4B-A0654EFCD48F}" dt="2024-10-23T20:07:13.677" v="62" actId="20577"/>
        <pc:sldMkLst>
          <pc:docMk/>
          <pc:sldMk cId="319522928" sldId="267"/>
        </pc:sldMkLst>
        <pc:spChg chg="mod">
          <ac:chgData name="Bradley Alter" userId="S::balter@uft.org::6b294a73-ca09-4a37-8b51-204de6eb53f4" providerId="AD" clId="Web-{1D97F7CE-673E-2955-6F4B-A0654EFCD48F}" dt="2024-10-23T20:07:13.677" v="62" actId="20577"/>
          <ac:spMkLst>
            <pc:docMk/>
            <pc:sldMk cId="319522928" sldId="267"/>
            <ac:spMk id="2" creationId="{A5A40D23-CC85-00A4-92B1-64DDD781DE82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9:49.584" v="122" actId="1076"/>
        <pc:sldMkLst>
          <pc:docMk/>
          <pc:sldMk cId="3045512734" sldId="268"/>
        </pc:sldMkLst>
        <pc:spChg chg="mod">
          <ac:chgData name="Bradley Alter" userId="S::balter@uft.org::6b294a73-ca09-4a37-8b51-204de6eb53f4" providerId="AD" clId="Web-{1D97F7CE-673E-2955-6F4B-A0654EFCD48F}" dt="2024-10-23T20:08:48.021" v="102" actId="20577"/>
          <ac:spMkLst>
            <pc:docMk/>
            <pc:sldMk cId="3045512734" sldId="268"/>
            <ac:spMk id="2" creationId="{DF900847-6D1A-35A0-6047-9DB82040B8A7}"/>
          </ac:spMkLst>
        </pc:spChg>
        <pc:spChg chg="mod">
          <ac:chgData name="Bradley Alter" userId="S::balter@uft.org::6b294a73-ca09-4a37-8b51-204de6eb53f4" providerId="AD" clId="Web-{1D97F7CE-673E-2955-6F4B-A0654EFCD48F}" dt="2024-10-23T20:09:49.584" v="122" actId="1076"/>
          <ac:spMkLst>
            <pc:docMk/>
            <pc:sldMk cId="3045512734" sldId="268"/>
            <ac:spMk id="3" creationId="{908E9B93-D595-C7AD-964F-A6815F028CA0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0:14.428" v="131" actId="20577"/>
        <pc:sldMkLst>
          <pc:docMk/>
          <pc:sldMk cId="1221478831" sldId="269"/>
        </pc:sldMkLst>
        <pc:spChg chg="mod">
          <ac:chgData name="Bradley Alter" userId="S::balter@uft.org::6b294a73-ca09-4a37-8b51-204de6eb53f4" providerId="AD" clId="Web-{1D97F7CE-673E-2955-6F4B-A0654EFCD48F}" dt="2024-10-23T20:09:53.163" v="124" actId="20577"/>
          <ac:spMkLst>
            <pc:docMk/>
            <pc:sldMk cId="1221478831" sldId="269"/>
            <ac:spMk id="2" creationId="{52B31320-55A8-F68E-E3C0-B18993910B05}"/>
          </ac:spMkLst>
        </pc:spChg>
        <pc:spChg chg="mod">
          <ac:chgData name="Bradley Alter" userId="S::balter@uft.org::6b294a73-ca09-4a37-8b51-204de6eb53f4" providerId="AD" clId="Web-{1D97F7CE-673E-2955-6F4B-A0654EFCD48F}" dt="2024-10-23T20:10:14.428" v="131" actId="20577"/>
          <ac:spMkLst>
            <pc:docMk/>
            <pc:sldMk cId="1221478831" sldId="269"/>
            <ac:spMk id="3" creationId="{1E6E5A45-467F-EFE8-B782-9526B2CAACE9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0:41.460" v="140"/>
        <pc:sldMkLst>
          <pc:docMk/>
          <pc:sldMk cId="989319040" sldId="270"/>
        </pc:sldMkLst>
        <pc:spChg chg="mod">
          <ac:chgData name="Bradley Alter" userId="S::balter@uft.org::6b294a73-ca09-4a37-8b51-204de6eb53f4" providerId="AD" clId="Web-{1D97F7CE-673E-2955-6F4B-A0654EFCD48F}" dt="2024-10-23T20:10:28.632" v="136" actId="20577"/>
          <ac:spMkLst>
            <pc:docMk/>
            <pc:sldMk cId="989319040" sldId="270"/>
            <ac:spMk id="2" creationId="{B1EFBC14-D6AF-09D4-62F6-8A37D1C61E62}"/>
          </ac:spMkLst>
        </pc:spChg>
        <pc:spChg chg="mod">
          <ac:chgData name="Bradley Alter" userId="S::balter@uft.org::6b294a73-ca09-4a37-8b51-204de6eb53f4" providerId="AD" clId="Web-{1D97F7CE-673E-2955-6F4B-A0654EFCD48F}" dt="2024-10-23T20:10:41.460" v="140"/>
          <ac:spMkLst>
            <pc:docMk/>
            <pc:sldMk cId="989319040" sldId="270"/>
            <ac:spMk id="3" creationId="{62775D9F-D490-0D42-778B-6AA05030A2CA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1:49.788" v="163" actId="1076"/>
        <pc:sldMkLst>
          <pc:docMk/>
          <pc:sldMk cId="3032178994" sldId="271"/>
        </pc:sldMkLst>
        <pc:spChg chg="mod">
          <ac:chgData name="Bradley Alter" userId="S::balter@uft.org::6b294a73-ca09-4a37-8b51-204de6eb53f4" providerId="AD" clId="Web-{1D97F7CE-673E-2955-6F4B-A0654EFCD48F}" dt="2024-10-23T20:11:33.320" v="156" actId="20577"/>
          <ac:spMkLst>
            <pc:docMk/>
            <pc:sldMk cId="3032178994" sldId="271"/>
            <ac:spMk id="2" creationId="{D6869884-F6EB-D51E-50A5-099786906705}"/>
          </ac:spMkLst>
        </pc:spChg>
        <pc:spChg chg="mod">
          <ac:chgData name="Bradley Alter" userId="S::balter@uft.org::6b294a73-ca09-4a37-8b51-204de6eb53f4" providerId="AD" clId="Web-{1D97F7CE-673E-2955-6F4B-A0654EFCD48F}" dt="2024-10-23T20:11:49.788" v="163" actId="1076"/>
          <ac:spMkLst>
            <pc:docMk/>
            <pc:sldMk cId="3032178994" sldId="271"/>
            <ac:spMk id="3" creationId="{B5998D1C-ECC6-117B-EFF0-E970ACF3D698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2:53.820" v="186" actId="20577"/>
        <pc:sldMkLst>
          <pc:docMk/>
          <pc:sldMk cId="3541908819" sldId="272"/>
        </pc:sldMkLst>
        <pc:spChg chg="mod">
          <ac:chgData name="Bradley Alter" userId="S::balter@uft.org::6b294a73-ca09-4a37-8b51-204de6eb53f4" providerId="AD" clId="Web-{1D97F7CE-673E-2955-6F4B-A0654EFCD48F}" dt="2024-10-23T20:12:53.820" v="186" actId="20577"/>
          <ac:spMkLst>
            <pc:docMk/>
            <pc:sldMk cId="3541908819" sldId="272"/>
            <ac:spMk id="2" creationId="{DED17088-D6F1-0E28-FBD5-892ADB192BB5}"/>
          </ac:spMkLst>
        </pc:spChg>
        <pc:picChg chg="mod">
          <ac:chgData name="Bradley Alter" userId="S::balter@uft.org::6b294a73-ca09-4a37-8b51-204de6eb53f4" providerId="AD" clId="Web-{1D97F7CE-673E-2955-6F4B-A0654EFCD48F}" dt="2024-10-23T20:12:51.664" v="185" actId="1076"/>
          <ac:picMkLst>
            <pc:docMk/>
            <pc:sldMk cId="3541908819" sldId="272"/>
            <ac:picMk id="4" creationId="{6503C29E-A7BA-E148-124F-0DC3AE6FFAAB}"/>
          </ac:picMkLst>
        </pc:picChg>
      </pc:sldChg>
      <pc:sldChg chg="modSp">
        <pc:chgData name="Bradley Alter" userId="S::balter@uft.org::6b294a73-ca09-4a37-8b51-204de6eb53f4" providerId="AD" clId="Web-{1D97F7CE-673E-2955-6F4B-A0654EFCD48F}" dt="2024-10-23T20:12:02.992" v="172" actId="20577"/>
        <pc:sldMkLst>
          <pc:docMk/>
          <pc:sldMk cId="291806277" sldId="273"/>
        </pc:sldMkLst>
        <pc:spChg chg="mod">
          <ac:chgData name="Bradley Alter" userId="S::balter@uft.org::6b294a73-ca09-4a37-8b51-204de6eb53f4" providerId="AD" clId="Web-{1D97F7CE-673E-2955-6F4B-A0654EFCD48F}" dt="2024-10-23T20:12:02.992" v="172" actId="20577"/>
          <ac:spMkLst>
            <pc:docMk/>
            <pc:sldMk cId="291806277" sldId="273"/>
            <ac:spMk id="2" creationId="{38A22829-2253-FA38-7088-40928DF79DC5}"/>
          </ac:spMkLst>
        </pc:spChg>
        <pc:spChg chg="mod">
          <ac:chgData name="Bradley Alter" userId="S::balter@uft.org::6b294a73-ca09-4a37-8b51-204de6eb53f4" providerId="AD" clId="Web-{1D97F7CE-673E-2955-6F4B-A0654EFCD48F}" dt="2024-10-23T20:11:57.773" v="170" actId="20577"/>
          <ac:spMkLst>
            <pc:docMk/>
            <pc:sldMk cId="291806277" sldId="273"/>
            <ac:spMk id="3" creationId="{5063F532-B458-BA18-BDF2-4EFE0FECF933}"/>
          </ac:spMkLst>
        </pc:spChg>
        <pc:picChg chg="mod">
          <ac:chgData name="Bradley Alter" userId="S::balter@uft.org::6b294a73-ca09-4a37-8b51-204de6eb53f4" providerId="AD" clId="Web-{1D97F7CE-673E-2955-6F4B-A0654EFCD48F}" dt="2024-10-23T20:11:59.976" v="171" actId="1076"/>
          <ac:picMkLst>
            <pc:docMk/>
            <pc:sldMk cId="291806277" sldId="273"/>
            <ac:picMk id="4" creationId="{66D9D4B5-9CA2-4FB7-31BD-622A55E18199}"/>
          </ac:picMkLst>
        </pc:picChg>
      </pc:sldChg>
      <pc:sldChg chg="modSp">
        <pc:chgData name="Bradley Alter" userId="S::balter@uft.org::6b294a73-ca09-4a37-8b51-204de6eb53f4" providerId="AD" clId="Web-{1D97F7CE-673E-2955-6F4B-A0654EFCD48F}" dt="2024-10-23T20:12:46.867" v="184"/>
        <pc:sldMkLst>
          <pc:docMk/>
          <pc:sldMk cId="2074382007" sldId="274"/>
        </pc:sldMkLst>
        <pc:spChg chg="mod">
          <ac:chgData name="Bradley Alter" userId="S::balter@uft.org::6b294a73-ca09-4a37-8b51-204de6eb53f4" providerId="AD" clId="Web-{1D97F7CE-673E-2955-6F4B-A0654EFCD48F}" dt="2024-10-23T20:12:06.585" v="173" actId="20577"/>
          <ac:spMkLst>
            <pc:docMk/>
            <pc:sldMk cId="2074382007" sldId="274"/>
            <ac:spMk id="2" creationId="{94966C53-EEE2-AF8C-1C38-FBA7C09A2A95}"/>
          </ac:spMkLst>
        </pc:spChg>
        <pc:spChg chg="mod">
          <ac:chgData name="Bradley Alter" userId="S::balter@uft.org::6b294a73-ca09-4a37-8b51-204de6eb53f4" providerId="AD" clId="Web-{1D97F7CE-673E-2955-6F4B-A0654EFCD48F}" dt="2024-10-23T20:12:46.867" v="184"/>
          <ac:spMkLst>
            <pc:docMk/>
            <pc:sldMk cId="2074382007" sldId="274"/>
            <ac:spMk id="3" creationId="{67CAC26B-D3F1-BD37-A123-7822C8C47BB1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13:29.399" v="198"/>
        <pc:sldMkLst>
          <pc:docMk/>
          <pc:sldMk cId="353775643" sldId="275"/>
        </pc:sldMkLst>
        <pc:spChg chg="mod">
          <ac:chgData name="Bradley Alter" userId="S::balter@uft.org::6b294a73-ca09-4a37-8b51-204de6eb53f4" providerId="AD" clId="Web-{1D97F7CE-673E-2955-6F4B-A0654EFCD48F}" dt="2024-10-23T20:13:21.383" v="195" actId="20577"/>
          <ac:spMkLst>
            <pc:docMk/>
            <pc:sldMk cId="353775643" sldId="275"/>
            <ac:spMk id="2" creationId="{05DA3E4A-13E5-63B7-9084-316D9EF319D8}"/>
          </ac:spMkLst>
        </pc:spChg>
        <pc:spChg chg="mod">
          <ac:chgData name="Bradley Alter" userId="S::balter@uft.org::6b294a73-ca09-4a37-8b51-204de6eb53f4" providerId="AD" clId="Web-{1D97F7CE-673E-2955-6F4B-A0654EFCD48F}" dt="2024-10-23T20:13:29.399" v="198"/>
          <ac:spMkLst>
            <pc:docMk/>
            <pc:sldMk cId="353775643" sldId="275"/>
            <ac:spMk id="3" creationId="{5CFFB8B8-5979-3A72-DC38-123B926BE413}"/>
          </ac:spMkLst>
        </pc:spChg>
      </pc:sldChg>
      <pc:sldChg chg="modSp">
        <pc:chgData name="Bradley Alter" userId="S::balter@uft.org::6b294a73-ca09-4a37-8b51-204de6eb53f4" providerId="AD" clId="Web-{1D97F7CE-673E-2955-6F4B-A0654EFCD48F}" dt="2024-10-23T20:07:10.052" v="60" actId="20577"/>
        <pc:sldMkLst>
          <pc:docMk/>
          <pc:sldMk cId="1353813851" sldId="276"/>
        </pc:sldMkLst>
        <pc:spChg chg="mod">
          <ac:chgData name="Bradley Alter" userId="S::balter@uft.org::6b294a73-ca09-4a37-8b51-204de6eb53f4" providerId="AD" clId="Web-{1D97F7CE-673E-2955-6F4B-A0654EFCD48F}" dt="2024-10-23T20:07:10.052" v="60" actId="20577"/>
          <ac:spMkLst>
            <pc:docMk/>
            <pc:sldMk cId="1353813851" sldId="276"/>
            <ac:spMk id="2" creationId="{ED848FBE-E392-3EA4-E487-BD13A3516671}"/>
          </ac:spMkLst>
        </pc:spChg>
      </pc:sldChg>
      <pc:sldChg chg="addSp delSp modSp add mod replId setBg setClrOvrMap">
        <pc:chgData name="Bradley Alter" userId="S::balter@uft.org::6b294a73-ca09-4a37-8b51-204de6eb53f4" providerId="AD" clId="Web-{1D97F7CE-673E-2955-6F4B-A0654EFCD48F}" dt="2024-10-23T20:07:16.271" v="63" actId="20577"/>
        <pc:sldMkLst>
          <pc:docMk/>
          <pc:sldMk cId="4086322184" sldId="277"/>
        </pc:sldMkLst>
        <pc:spChg chg="mod">
          <ac:chgData name="Bradley Alter" userId="S::balter@uft.org::6b294a73-ca09-4a37-8b51-204de6eb53f4" providerId="AD" clId="Web-{1D97F7CE-673E-2955-6F4B-A0654EFCD48F}" dt="2024-10-23T20:07:16.271" v="63" actId="20577"/>
          <ac:spMkLst>
            <pc:docMk/>
            <pc:sldMk cId="4086322184" sldId="277"/>
            <ac:spMk id="2" creationId="{EB163B1B-EB41-7A62-70BF-2A831A462DED}"/>
          </ac:spMkLst>
        </pc:spChg>
        <pc:spChg chg="del">
          <ac:chgData name="Bradley Alter" userId="S::balter@uft.org::6b294a73-ca09-4a37-8b51-204de6eb53f4" providerId="AD" clId="Web-{1D97F7CE-673E-2955-6F4B-A0654EFCD48F}" dt="2024-10-23T19:10:38.016" v="47"/>
          <ac:spMkLst>
            <pc:docMk/>
            <pc:sldMk cId="4086322184" sldId="277"/>
            <ac:spMk id="3" creationId="{21BCAC00-5BE8-72FF-64F0-D0D04E0C59B6}"/>
          </ac:spMkLst>
        </pc:spChg>
        <pc:spChg chg="add del mod">
          <ac:chgData name="Bradley Alter" userId="S::balter@uft.org::6b294a73-ca09-4a37-8b51-204de6eb53f4" providerId="AD" clId="Web-{1D97F7CE-673E-2955-6F4B-A0654EFCD48F}" dt="2024-10-23T19:10:51.688" v="48"/>
          <ac:spMkLst>
            <pc:docMk/>
            <pc:sldMk cId="4086322184" sldId="277"/>
            <ac:spMk id="7" creationId="{CB6CF3A6-B44F-EFF8-0EDF-CC20FF3A903A}"/>
          </ac:spMkLst>
        </pc:spChg>
        <pc:spChg chg="add del">
          <ac:chgData name="Bradley Alter" userId="S::balter@uft.org::6b294a73-ca09-4a37-8b51-204de6eb53f4" providerId="AD" clId="Web-{1D97F7CE-673E-2955-6F4B-A0654EFCD48F}" dt="2024-10-23T19:11:23.813" v="50"/>
          <ac:spMkLst>
            <pc:docMk/>
            <pc:sldMk cId="4086322184" sldId="277"/>
            <ac:spMk id="12" creationId="{6FB99B25-21E5-087E-C30F-5BAB9029B5A2}"/>
          </ac:spMkLst>
        </pc:spChg>
        <pc:spChg chg="add">
          <ac:chgData name="Bradley Alter" userId="S::balter@uft.org::6b294a73-ca09-4a37-8b51-204de6eb53f4" providerId="AD" clId="Web-{1D97F7CE-673E-2955-6F4B-A0654EFCD48F}" dt="2024-10-23T19:11:12.126" v="49"/>
          <ac:spMkLst>
            <pc:docMk/>
            <pc:sldMk cId="4086322184" sldId="277"/>
            <ac:spMk id="15" creationId="{B4AAD3FD-83A5-4B89-9F8F-01B8870865BE}"/>
          </ac:spMkLst>
        </pc:spChg>
        <pc:spChg chg="add">
          <ac:chgData name="Bradley Alter" userId="S::balter@uft.org::6b294a73-ca09-4a37-8b51-204de6eb53f4" providerId="AD" clId="Web-{1D97F7CE-673E-2955-6F4B-A0654EFCD48F}" dt="2024-10-23T19:11:12.126" v="49"/>
          <ac:spMkLst>
            <pc:docMk/>
            <pc:sldMk cId="4086322184" sldId="277"/>
            <ac:spMk id="17" creationId="{61752F1D-FC0F-4103-9584-630E643CCDA6}"/>
          </ac:spMkLst>
        </pc:spChg>
        <pc:spChg chg="add">
          <ac:chgData name="Bradley Alter" userId="S::balter@uft.org::6b294a73-ca09-4a37-8b51-204de6eb53f4" providerId="AD" clId="Web-{1D97F7CE-673E-2955-6F4B-A0654EFCD48F}" dt="2024-10-23T19:11:12.126" v="49"/>
          <ac:spMkLst>
            <pc:docMk/>
            <pc:sldMk cId="4086322184" sldId="277"/>
            <ac:spMk id="19" creationId="{70151CB7-E7DE-4917-B831-01DF9CE01306}"/>
          </ac:spMkLst>
        </pc:spChg>
        <pc:spChg chg="add">
          <ac:chgData name="Bradley Alter" userId="S::balter@uft.org::6b294a73-ca09-4a37-8b51-204de6eb53f4" providerId="AD" clId="Web-{1D97F7CE-673E-2955-6F4B-A0654EFCD48F}" dt="2024-10-23T19:11:12.126" v="49"/>
          <ac:spMkLst>
            <pc:docMk/>
            <pc:sldMk cId="4086322184" sldId="277"/>
            <ac:spMk id="21" creationId="{A92A1116-1C84-41DF-B803-1F7B0883EC82}"/>
          </ac:spMkLst>
        </pc:spChg>
        <pc:picChg chg="del">
          <ac:chgData name="Bradley Alter" userId="S::balter@uft.org::6b294a73-ca09-4a37-8b51-204de6eb53f4" providerId="AD" clId="Web-{1D97F7CE-673E-2955-6F4B-A0654EFCD48F}" dt="2024-10-23T19:10:33.579" v="45"/>
          <ac:picMkLst>
            <pc:docMk/>
            <pc:sldMk cId="4086322184" sldId="277"/>
            <ac:picMk id="4" creationId="{F825BDD3-BA43-C950-7857-F76EBBC43C63}"/>
          </ac:picMkLst>
        </pc:picChg>
        <pc:picChg chg="del">
          <ac:chgData name="Bradley Alter" userId="S::balter@uft.org::6b294a73-ca09-4a37-8b51-204de6eb53f4" providerId="AD" clId="Web-{1D97F7CE-673E-2955-6F4B-A0654EFCD48F}" dt="2024-10-23T19:10:35.266" v="46"/>
          <ac:picMkLst>
            <pc:docMk/>
            <pc:sldMk cId="4086322184" sldId="277"/>
            <ac:picMk id="5" creationId="{BF15386A-697B-BAC1-9C4C-6F2A68818E33}"/>
          </ac:picMkLst>
        </pc:picChg>
        <pc:picChg chg="add mod ord">
          <ac:chgData name="Bradley Alter" userId="S::balter@uft.org::6b294a73-ca09-4a37-8b51-204de6eb53f4" providerId="AD" clId="Web-{1D97F7CE-673E-2955-6F4B-A0654EFCD48F}" dt="2024-10-23T19:11:12.126" v="49"/>
          <ac:picMkLst>
            <pc:docMk/>
            <pc:sldMk cId="4086322184" sldId="277"/>
            <ac:picMk id="8" creationId="{7F282C45-4577-55D4-D90F-D1730AE02C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17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651BC2-4B10-4859-99F9-82AB1155FE6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8483-D032-4300-9C3A-387E92C4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9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onnetwork.org/forms/join-the-fight-to-fix-tier-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am11.safelinks.protection.outlook.com/?url=https%3A%2F%2Fforms.office.com%2Fr%2FHknBQyktQw&amp;data=05%7C02%7CTAyrovainen%40uft.org%7C983971bb93f947d4e7ed08dcf396c715%7Cda02d0cf35ff4d259837a92821130bb1%7C1%7C0%7C638653076122498338%7CUnknown%7CTWFpbGZsb3d8eyJWIjoiMC4wLjAwMDAiLCJQIjoiV2luMzIiLCJBTiI6Ik1haWwiLCJXVCI6Mn0%3D%7C0%7C%7C%7C&amp;sdata=nW4Rl6CikxBH%2F8HKUJDFPZQx5TvLrr0AWm5ysDIhdCE%3D&amp;reserved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76A6-B01F-0BAB-7A93-61E223569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23" y="1447800"/>
            <a:ext cx="11562418" cy="3329581"/>
          </a:xfrm>
        </p:spPr>
        <p:txBody>
          <a:bodyPr>
            <a:normAutofit fontScale="90000"/>
          </a:bodyPr>
          <a:lstStyle/>
          <a:p>
            <a:r>
              <a:rPr lang="en-US"/>
              <a:t>OT/PT Chapter meeting Wednesday October 23</a:t>
            </a:r>
            <a:r>
              <a:rPr lang="en-US" baseline="30000"/>
              <a:t>rd</a:t>
            </a:r>
            <a:r>
              <a:rPr lang="en-US"/>
              <a:t>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AA8D2-4EA8-19F1-3976-A02F36D43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098E-9B1D-DB64-16DF-C88DCE9C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                        TRS Bill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5E07-8D9B-FEB9-5418-70E60502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39" y="1451904"/>
            <a:ext cx="1151158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en-US" sz="2800" dirty="0"/>
              <a:t>The Bill was unopposed in the State Senate and State Legislature</a:t>
            </a:r>
          </a:p>
          <a:p>
            <a:pPr>
              <a:buFont typeface="Arial" charset="2"/>
              <a:buChar char="•"/>
            </a:pPr>
            <a:r>
              <a:rPr lang="en-US" sz="2800" dirty="0"/>
              <a:t>The Bill is at the final stage waiting for the governor’s signature</a:t>
            </a:r>
          </a:p>
          <a:p>
            <a:pPr>
              <a:buFont typeface="Arial" charset="2"/>
              <a:buChar char="•"/>
            </a:pPr>
            <a:r>
              <a:rPr lang="en-US" sz="2800" dirty="0"/>
              <a:t>The governor has until the end of December 2024 to sign the bill</a:t>
            </a:r>
          </a:p>
          <a:p>
            <a:pPr>
              <a:buFont typeface="Arial" charset="2"/>
              <a:buChar char="•"/>
            </a:pPr>
            <a:r>
              <a:rPr lang="en-US" sz="2800" dirty="0"/>
              <a:t>The committee has frequent discussions the UFT Political team </a:t>
            </a:r>
          </a:p>
          <a:p>
            <a:pPr>
              <a:buFont typeface="Arial" charset="2"/>
              <a:buChar char="•"/>
            </a:pPr>
            <a:r>
              <a:rPr lang="en-US" sz="2800" dirty="0"/>
              <a:t>In my opinion, I don’t see why the governor wouldn’t sign a bill that’s unopposed, but I can’t tell you when the bill will reach the governor’s desk or when she’ll sign the bill.</a:t>
            </a:r>
          </a:p>
          <a:p>
            <a:pPr>
              <a:buFont typeface="Arial" charset="2"/>
              <a:buChar char="•"/>
            </a:pPr>
            <a:r>
              <a:rPr lang="en-US" sz="2800" dirty="0"/>
              <a:t>You will hear from us when the bill is signed</a:t>
            </a:r>
          </a:p>
        </p:txBody>
      </p:sp>
    </p:spTree>
    <p:extLst>
      <p:ext uri="{BB962C8B-B14F-4D97-AF65-F5344CB8AC3E}">
        <p14:creationId xmlns:p14="http://schemas.microsoft.com/office/powerpoint/2010/main" val="361351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0747-B317-3931-4A17-5C6BC1A0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               Remote Courses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A925-6158-E35D-6ABA-DEABBE15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charset="2"/>
              <a:buChar char="•"/>
            </a:pPr>
            <a:r>
              <a:rPr lang="en-US" sz="3200" cap="none" dirty="0"/>
              <a:t>Four of the seven days can be taken remotely</a:t>
            </a:r>
          </a:p>
          <a:p>
            <a:pPr>
              <a:buClr>
                <a:srgbClr val="8AD0D6"/>
              </a:buClr>
            </a:pPr>
            <a:endParaRPr lang="en-US" sz="3200" cap="none" dirty="0"/>
          </a:p>
          <a:p>
            <a:pPr marL="342900" indent="-342900">
              <a:buFont typeface="Arial" charset="2"/>
              <a:buChar char="•"/>
            </a:pPr>
            <a:r>
              <a:rPr lang="en-US" sz="3200" cap="none" dirty="0"/>
              <a:t>Three can be taken any day</a:t>
            </a:r>
          </a:p>
          <a:p>
            <a:pPr>
              <a:buClr>
                <a:srgbClr val="8AD0D6"/>
              </a:buClr>
            </a:pPr>
            <a:endParaRPr lang="en-US" sz="3200" cap="none" dirty="0"/>
          </a:p>
          <a:p>
            <a:pPr marL="342900" indent="-342900">
              <a:buFont typeface="Arial" charset="2"/>
              <a:buChar char="•"/>
            </a:pPr>
            <a:r>
              <a:rPr lang="en-US" sz="3200" cap="none" dirty="0"/>
              <a:t>The fourth day must be on a day the students aren’t in the building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0847-6D1A-35A0-6047-9DB82040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Attendance at IEP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9B93-D595-C7AD-964F-A6815F02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71" y="1419706"/>
            <a:ext cx="11350596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en-US" sz="1850" dirty="0"/>
              <a:t>SOPM: Read page 46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The related service provider is not required to be present throughout the duration of the IEP meeting (unless the provider is serving as the mandatory participant for a student recommended / being considered for related services only). 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When a Related Service Provider Must or Should Be an IEP team Participant Mandatory Participation: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For a student recommended for related services only, at least one of the student’s related service providers must be present throughout the duration of the IEP meeting; 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At an initial IEP meeting for a student being considered for related services only, at least one relevant related service provider must be present throughout the duration of the IEP meeting.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Suggested Participation: Whenever a modification to a related service recommendation is being considered, or if an assessment indicates the need for an initiation of a related service, the relevant related service provider should participate.</a:t>
            </a:r>
          </a:p>
          <a:p>
            <a:pPr>
              <a:buFont typeface="Arial" charset="2"/>
              <a:buChar char="•"/>
            </a:pPr>
            <a:r>
              <a:rPr lang="en-US" sz="1850" dirty="0"/>
              <a:t>Related service providers must be given notice of the need for a progress report at least 15 school days in advance of the meeting.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55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1320-55A8-F68E-E3C0-B189939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OT Evaluations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5A45-467F-EFE8-B782-9526B2CA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46" y="2020721"/>
            <a:ext cx="1077104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If you have a full caseload and are asked to an evaluation, but you don’t feel you have the time:</a:t>
            </a:r>
          </a:p>
          <a:p>
            <a:pPr lvl="1">
              <a:buFont typeface="Courier New" charset="2"/>
              <a:buChar char="o"/>
            </a:pPr>
            <a:r>
              <a:rPr lang="en-US" sz="2400" dirty="0"/>
              <a:t>Ask for an evaluator from the evaluation team</a:t>
            </a:r>
          </a:p>
          <a:p>
            <a:pPr lvl="1">
              <a:buFont typeface="Courier New" charset="2"/>
              <a:buChar char="o"/>
            </a:pPr>
            <a:r>
              <a:rPr lang="en-US" sz="2400" dirty="0"/>
              <a:t>If you’re are refused, email me and I can ask the DOE to reconsider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BC14-D6AF-09D4-62F6-8A37D1C6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55 Minutes Remote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5D9F-D490-0D42-778B-6AA05030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10" y="2052918"/>
            <a:ext cx="11447188" cy="4195481"/>
          </a:xfrm>
        </p:spPr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en-US" sz="2400"/>
              <a:t>Related Service Providers all create Their own schedules according to the students’ instructional programs and subject to supervisory approval. </a:t>
            </a:r>
          </a:p>
          <a:p>
            <a:pPr>
              <a:buFont typeface="Arial" charset="2"/>
              <a:buChar char="•"/>
            </a:pPr>
            <a:r>
              <a:rPr lang="en-US" sz="2400"/>
              <a:t>Schedules reflect  the employee’s assignments, roles and may include up to 55 minutes per week  for administrative work  that may be conducted remotely.</a:t>
            </a:r>
          </a:p>
          <a:p>
            <a:pPr>
              <a:buFont typeface="Arial" charset="2"/>
              <a:buChar char="•"/>
            </a:pPr>
            <a:r>
              <a:rPr lang="en-US" sz="2400"/>
              <a:t>The schedule and time allotted for remote work is subject to  supervisory review and approval.</a:t>
            </a:r>
          </a:p>
          <a:p>
            <a:pPr>
              <a:buFont typeface="Arial" charset="2"/>
              <a:buChar char="•"/>
            </a:pPr>
            <a:r>
              <a:rPr lang="en-US" sz="2400"/>
              <a:t>The 55 minutes has to be scheduled consistently from week to week.</a:t>
            </a:r>
          </a:p>
          <a:p>
            <a:pPr>
              <a:buFont typeface="Arial" charset="2"/>
              <a:buChar char="•"/>
            </a:pPr>
            <a:r>
              <a:rPr lang="en-US" sz="2400"/>
              <a:t>The 55 minutes is part of your workday not in addition to your workday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931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90EB-26AC-2DD1-5C9D-38E9CC7D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Operational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B3AF-E9E0-5B13-980F-EAD3FC86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27031"/>
            <a:ext cx="10009048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Paperwork</a:t>
            </a:r>
            <a:r>
              <a:rPr lang="en-US" cap="all" dirty="0">
                <a:cs typeface="Segoe UI"/>
              </a:rPr>
              <a:t> (paper or electronic)</a:t>
            </a:r>
            <a:r>
              <a:rPr lang="en-US" dirty="0">
                <a:cs typeface="Segoe UI"/>
              </a:rPr>
              <a:t>​</a:t>
            </a:r>
            <a:endParaRPr lang="en-US"/>
          </a:p>
          <a:p>
            <a:endParaRPr lang="en-US" dirty="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Curriculum</a:t>
            </a:r>
            <a:r>
              <a:rPr lang="en-US" cap="all" dirty="0">
                <a:cs typeface="Segoe UI"/>
              </a:rPr>
              <a:t> </a:t>
            </a:r>
            <a:r>
              <a:rPr lang="en-US" dirty="0">
                <a:cs typeface="Segoe UI"/>
              </a:rPr>
              <a:t>​</a:t>
            </a:r>
          </a:p>
          <a:p>
            <a:endParaRPr lang="en-US" dirty="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Professional Development </a:t>
            </a:r>
            <a:r>
              <a:rPr lang="en-US" dirty="0">
                <a:cs typeface="Segoe UI"/>
              </a:rPr>
              <a:t>​</a:t>
            </a:r>
          </a:p>
          <a:p>
            <a:endParaRPr lang="en-US" dirty="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Basic Instructional Supplies </a:t>
            </a:r>
            <a:r>
              <a:rPr lang="en-US" dirty="0">
                <a:cs typeface="Segoe UI"/>
              </a:rPr>
              <a:t>​</a:t>
            </a:r>
          </a:p>
          <a:p>
            <a:endParaRPr lang="en-US" dirty="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Workload</a:t>
            </a:r>
            <a:r>
              <a:rPr lang="en-US" cap="all" dirty="0">
                <a:cs typeface="Segoe UI"/>
              </a:rPr>
              <a:t> of UFT-represented employees who are not classroom teachers or paraprofessionals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cap="all" dirty="0">
                <a:cs typeface="Segoe UI"/>
              </a:rPr>
              <a:t>Space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432C-F4C6-D72D-2083-6BC3E7AD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Operational process (cont.)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7629-DD65-1BBA-5B3A-D984553F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78" y="1945594"/>
            <a:ext cx="10738850" cy="4195481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Building chapter leaders can address the issues at the school level through consultation, one-one conversations, and emails to the principal and supervisor</a:t>
            </a:r>
          </a:p>
          <a:p>
            <a:pPr marL="857250" indent="-85725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The principal and chapter leader have 5 days to resolve the issue at the school level</a:t>
            </a:r>
          </a:p>
          <a:p>
            <a:pPr marL="857250" indent="-85725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If the issue isn’t resolved, it’s escalated to the district committee</a:t>
            </a:r>
          </a:p>
          <a:p>
            <a:pPr marL="857250" indent="-85725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If there isn’t a resolution at the district committee the issue is escalated to the central committee</a:t>
            </a:r>
          </a:p>
          <a:p>
            <a:pPr marL="857250" indent="-85725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If the central committee can’t reach a resolution the issue is sent arbitration or the UFT president and the chancellor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5011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9884-F6EB-D51E-50A5-09978690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Fix Tier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8D1C-ECC6-117B-EFF0-E970ACF3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07" y="1419707"/>
            <a:ext cx="1138279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The UFT launched a Fix Tier 6 campaign in an effort to improve the pension benefits for its more than 50,000 members who have joined the New York City pension system since April 2012.</a:t>
            </a:r>
            <a:endParaRPr lang="en-US" sz="2400"/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TO JOIN THE FIGHT With UFT and NYSUT  AND GET UPDATES: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CHANGES TO TIER 6 SO FAR: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10 years vesting is now 5 years (same as tier 4)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5 years calculation for FAS is now 3 years (same as tier 4)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If you do other work the brings your salary to a higher contribution 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rate you don’t go to the higher percentage rate, you are only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latin typeface="Trebuchet MS"/>
              </a:rPr>
              <a:t>Required to contribute the lower contribution percentage </a:t>
            </a: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endParaRPr lang="en-US" sz="2400" dirty="0">
              <a:latin typeface="Trebuchet MS"/>
            </a:endParaRPr>
          </a:p>
          <a:p>
            <a:pPr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sz="2400" dirty="0">
                <a:solidFill>
                  <a:srgbClr val="0070C0"/>
                </a:solidFill>
                <a:highlight>
                  <a:srgbClr val="EBEBEB"/>
                </a:highlight>
                <a:latin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https://actionnetwork.org/forms/join-the-fight-to-fix-tier-6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829-2253-FA38-7088-40928DF7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Covid Policy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F532-B458-BA18-BDF2-4EFE0FEC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DOE confirmed that the Covid policy which expired in June 2024 remains in effect this school</a:t>
            </a:r>
            <a:br>
              <a:rPr lang="en-US" sz="2800" dirty="0"/>
            </a:br>
            <a:r>
              <a:rPr lang="en-US" sz="2800" dirty="0"/>
              <a:t>year until further notice.</a:t>
            </a:r>
          </a:p>
          <a:p>
            <a:pPr marL="0" indent="0">
              <a:buNone/>
            </a:pPr>
            <a:r>
              <a:rPr lang="en-US" sz="2800" dirty="0"/>
              <a:t>                                     </a:t>
            </a:r>
            <a:endParaRPr lang="en-US" sz="280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D9D4B5-9CA2-4FB7-31BD-622A55E1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24" y="3710351"/>
            <a:ext cx="2929745" cy="25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6C53-EEE2-AF8C-1C38-FBA7C09A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Caseload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26B-D3F1-BD37-A123-7822C8C47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51" y="1559228"/>
            <a:ext cx="10899836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en-US" sz="2400"/>
              <a:t>You can’t be forced to inappropriately group students</a:t>
            </a:r>
          </a:p>
          <a:p>
            <a:pPr>
              <a:buFont typeface="Arial" charset="2"/>
              <a:buChar char="•"/>
            </a:pPr>
            <a:r>
              <a:rPr lang="en-US" sz="2400"/>
              <a:t>You can see students in a group of 1</a:t>
            </a:r>
          </a:p>
          <a:p>
            <a:pPr>
              <a:buFont typeface="Arial" charset="2"/>
              <a:buChar char="•"/>
            </a:pPr>
            <a:r>
              <a:rPr lang="en-US" sz="2400"/>
              <a:t>Have a justification for providing services in a group of 1</a:t>
            </a:r>
          </a:p>
          <a:p>
            <a:pPr>
              <a:buFont typeface="Arial" charset="2"/>
              <a:buChar char="•"/>
            </a:pPr>
            <a:r>
              <a:rPr lang="en-US" sz="2400"/>
              <a:t>You must follow the IEP and provide service in the location indicated on the IEP</a:t>
            </a:r>
          </a:p>
          <a:p>
            <a:pPr>
              <a:buFont typeface="Arial" charset="2"/>
              <a:buChar char="•"/>
            </a:pPr>
            <a:r>
              <a:rPr lang="en-US" sz="2400"/>
              <a:t>Special Education Violation:</a:t>
            </a:r>
          </a:p>
          <a:p>
            <a:pPr>
              <a:buFont typeface="Arial" charset="2"/>
              <a:buChar char="•"/>
            </a:pPr>
            <a:r>
              <a:rPr lang="en-US" sz="2400"/>
              <a:t>    Underserve students  in order to add students to your caseload</a:t>
            </a:r>
          </a:p>
          <a:p>
            <a:pPr>
              <a:buFont typeface="Arial" charset="2"/>
              <a:buChar char="•"/>
            </a:pPr>
            <a:r>
              <a:rPr lang="en-US" sz="2400"/>
              <a:t>    If admin requires all sessions to be push in sessions</a:t>
            </a:r>
          </a:p>
          <a:p>
            <a:pPr>
              <a:buFont typeface="Arial" charset="2"/>
              <a:buChar char="•"/>
            </a:pPr>
            <a:r>
              <a:rPr lang="en-US" sz="2400"/>
              <a:t>Contact me if that’s happening at your school</a:t>
            </a:r>
          </a:p>
        </p:txBody>
      </p:sp>
    </p:spTree>
    <p:extLst>
      <p:ext uri="{BB962C8B-B14F-4D97-AF65-F5344CB8AC3E}">
        <p14:creationId xmlns:p14="http://schemas.microsoft.com/office/powerpoint/2010/main" val="20743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4826-7029-C5ED-774C-4E58AB30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OT/PT Executive Board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E7544-D445-6962-0C33-328D74C1B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09533"/>
              </p:ext>
            </p:extLst>
          </p:nvPr>
        </p:nvGraphicFramePr>
        <p:xfrm>
          <a:off x="358284" y="1987583"/>
          <a:ext cx="11336928" cy="4114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011">
                  <a:extLst>
                    <a:ext uri="{9D8B030D-6E8A-4147-A177-3AD203B41FA5}">
                      <a16:colId xmlns:a16="http://schemas.microsoft.com/office/drawing/2014/main" val="3856469250"/>
                    </a:ext>
                  </a:extLst>
                </a:gridCol>
                <a:gridCol w="2809940">
                  <a:extLst>
                    <a:ext uri="{9D8B030D-6E8A-4147-A177-3AD203B41FA5}">
                      <a16:colId xmlns:a16="http://schemas.microsoft.com/office/drawing/2014/main" val="3449133166"/>
                    </a:ext>
                  </a:extLst>
                </a:gridCol>
                <a:gridCol w="3778977">
                  <a:extLst>
                    <a:ext uri="{9D8B030D-6E8A-4147-A177-3AD203B41FA5}">
                      <a16:colId xmlns:a16="http://schemas.microsoft.com/office/drawing/2014/main" val="4216150129"/>
                    </a:ext>
                  </a:extLst>
                </a:gridCol>
              </a:tblGrid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Position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Name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Contact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2747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Chapter Leader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Thomas Ayrovainen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TAyrovainen@uft.org</a:t>
                      </a:r>
                      <a:endParaRPr lang="en-US" sz="1600" b="1" u="none" strike="noStrike" noProof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4905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Physical Therapist Vice Chair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Peter Romagnuolo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promagnuolouft@gmail.com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255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Occupational Therapist Vice Chair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Yona Adika 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yonauft@gmail.com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41588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Secretary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Claudia Marquez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claudiamarquezuft@yahoo.com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28087"/>
                  </a:ext>
                </a:extLst>
              </a:tr>
              <a:tr h="4553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Physical Therapist At-Large General Ed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Angela Giuttari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agiuttariuft@gmail.com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2261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Occupational Therapist At-Large General Ed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Natalie Hookway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nhookway@uft.org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3461"/>
                  </a:ext>
                </a:extLst>
              </a:tr>
              <a:tr h="45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Physical Therapist At-Large District 75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Danielle Pellegrino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danielleuftpt@gmail.com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30556"/>
                  </a:ext>
                </a:extLst>
              </a:tr>
              <a:tr h="4574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Occupational Therapist At-Large District 75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Paul Kutcher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u="none" strike="noStrike" noProof="0">
                          <a:solidFill>
                            <a:schemeClr val="tx1"/>
                          </a:solidFill>
                        </a:rPr>
                        <a:t>pkutchervp@gmail.com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8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7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7088-D6F1-0E28-FBD5-892ADB19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Pumping for breastfeeding parents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56E0-93D4-96B9-C6BA-FFAEAA2C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This is under review by the UFT legal department for clarification on the execution of the law.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6503C29E-A7BA-E148-124F-0DC3AE6F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77" y="3983631"/>
            <a:ext cx="2507014" cy="21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6B24-0CDF-C864-658C-C078DEB7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                     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686D-F52D-4363-3C00-2FAE774B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32" y="1709482"/>
            <a:ext cx="10449076" cy="419548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6 hours and 55 minutes per day including a 30 minute unpaid lunch</a:t>
            </a:r>
            <a:endParaRPr lang="en-US" sz="2800">
              <a:solidFill>
                <a:schemeClr val="tx1"/>
              </a:solidFill>
            </a:endParaRPr>
          </a:p>
          <a:p>
            <a:pPr>
              <a:buClr>
                <a:srgbClr val="8AD0D6"/>
              </a:buClr>
            </a:pPr>
            <a:endParaRPr lang="en-US" sz="2800" cap="none">
              <a:solidFill>
                <a:schemeClr val="tx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NO coverages, busing, proctoring, test read (or any other testing accommodation) or cafeteria duty</a:t>
            </a:r>
          </a:p>
          <a:p>
            <a:pPr>
              <a:buClr>
                <a:srgbClr val="8AD0D6"/>
              </a:buClr>
            </a:pPr>
            <a:endParaRPr lang="en-US" sz="2800" cap="none">
              <a:solidFill>
                <a:schemeClr val="tx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Contact your building chapter leader if you’re asked to do any of the above</a:t>
            </a:r>
          </a:p>
          <a:p>
            <a:pPr>
              <a:buClr>
                <a:srgbClr val="8AD0D6"/>
              </a:buClr>
            </a:pPr>
            <a:endParaRPr lang="en-US" sz="2800" cap="none">
              <a:solidFill>
                <a:schemeClr val="tx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sz="2800" cap="none">
                <a:solidFill>
                  <a:schemeClr val="tx1"/>
                </a:solidFill>
              </a:rPr>
              <a:t>If your building chapter leader cannot resolve it contact me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3305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3E4A-13E5-63B7-9084-316D9EF3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                   Organizing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B8B8-5979-3A72-DC38-123B926BE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UFT Press conference scheduled for Wednesday October 30</a:t>
            </a:r>
            <a:r>
              <a:rPr lang="en-US" sz="3200" baseline="30000"/>
              <a:t>th</a:t>
            </a:r>
            <a:r>
              <a:rPr lang="en-US" sz="3200"/>
              <a:t>, 2024</a:t>
            </a:r>
          </a:p>
          <a:p>
            <a:r>
              <a:rPr lang="en-US" sz="3200"/>
              <a:t>We’ve met with grievance and other members who use TRAC</a:t>
            </a:r>
          </a:p>
          <a:p>
            <a:pPr lvl="1"/>
            <a:r>
              <a:rPr lang="en-US" sz="2800"/>
              <a:t>Data Survey for TRAC is forthcoming</a:t>
            </a:r>
          </a:p>
          <a:p>
            <a:pPr lvl="1"/>
            <a:r>
              <a:rPr lang="en-US" sz="2800"/>
              <a:t>Continue to file grievances for delays in TRAC and Tuition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537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F2A8-2213-D535-AF2C-D834002D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50" y="2464904"/>
            <a:ext cx="8833303" cy="3783495"/>
          </a:xfrm>
        </p:spPr>
        <p:txBody>
          <a:bodyPr/>
          <a:lstStyle/>
          <a:p>
            <a:r>
              <a:rPr lang="en-US" sz="2000"/>
              <a:t>Check the OTPT webpage at UFT.ORG for chapter meeting dates </a:t>
            </a:r>
            <a:r>
              <a:rPr lang="en-US" sz="2000" i="1"/>
              <a:t>(you need to be logged in)</a:t>
            </a:r>
          </a:p>
          <a:p>
            <a:r>
              <a:rPr lang="en-US" sz="2000"/>
              <a:t>Liaisons contact information</a:t>
            </a:r>
          </a:p>
          <a:p>
            <a:r>
              <a:rPr lang="en-US" sz="2000"/>
              <a:t>Executive Board Contacts</a:t>
            </a:r>
          </a:p>
          <a:p>
            <a:r>
              <a:rPr lang="en-US" sz="2000"/>
              <a:t>The contract </a:t>
            </a:r>
          </a:p>
          <a:p>
            <a:r>
              <a:rPr lang="en-US" sz="2000"/>
              <a:t>Salary schedule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39B159-F49C-1685-4BE9-C992B880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pPr algn="ctr"/>
            <a:r>
              <a:rPr lang="en-US" sz="6000" b="1" dirty="0"/>
              <a:t>UFT.org</a:t>
            </a:r>
            <a:br>
              <a:rPr lang="en-US" sz="6000" b="1" dirty="0"/>
            </a:br>
            <a:r>
              <a:rPr lang="en-US" sz="6000" b="1" dirty="0"/>
              <a:t>OTPT Webpage</a:t>
            </a:r>
          </a:p>
        </p:txBody>
      </p:sp>
    </p:spTree>
    <p:extLst>
      <p:ext uri="{BB962C8B-B14F-4D97-AF65-F5344CB8AC3E}">
        <p14:creationId xmlns:p14="http://schemas.microsoft.com/office/powerpoint/2010/main" val="182910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932A-564E-4716-A04A-C37EA10E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Save The Date: The DOE’s inability to Provide Special Education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48D5-9CE8-50E5-6077-F73F3D38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UFT </a:t>
            </a:r>
            <a:r>
              <a:rPr lang="en-US" dirty="0"/>
              <a:t>Press Conference Scheduled for 10/30/24</a:t>
            </a:r>
          </a:p>
          <a:p>
            <a:r>
              <a:rPr lang="en-US" dirty="0"/>
              <a:t>Location: D75 Main Offices 400 1</a:t>
            </a:r>
            <a:r>
              <a:rPr lang="en-US" baseline="30000" dirty="0"/>
              <a:t>st</a:t>
            </a:r>
            <a:r>
              <a:rPr lang="en-US" dirty="0"/>
              <a:t> Avenue near E. 23</a:t>
            </a:r>
            <a:r>
              <a:rPr lang="en-US" baseline="30000" dirty="0"/>
              <a:t>rd</a:t>
            </a:r>
            <a:r>
              <a:rPr lang="en-US" dirty="0"/>
              <a:t> street, Manhattan 10010</a:t>
            </a:r>
          </a:p>
          <a:p>
            <a:r>
              <a:rPr lang="en-US" dirty="0"/>
              <a:t>Time: 7:30am -8:30am</a:t>
            </a:r>
          </a:p>
          <a:p>
            <a:r>
              <a:rPr lang="en-US" dirty="0"/>
              <a:t>Highlight the DOE’s lack of funding the 9</a:t>
            </a:r>
            <a:r>
              <a:rPr lang="en-US" baseline="30000" dirty="0"/>
              <a:t>th</a:t>
            </a:r>
            <a:r>
              <a:rPr lang="en-US" dirty="0"/>
              <a:t> session</a:t>
            </a:r>
          </a:p>
          <a:p>
            <a:r>
              <a:rPr lang="en-US" dirty="0"/>
              <a:t> outsourcing OT/PT sessions to private agencies</a:t>
            </a:r>
          </a:p>
          <a:p>
            <a:r>
              <a:rPr lang="en-US" dirty="0"/>
              <a:t> Offering an enhanced rate to outside providers through the RSA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5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FBE-E392-3EA4-E487-BD13A351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UFT Press Conference Schedule: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798C-D852-F1B9-BA8A-B01706BF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Michael Mulgrew – Opening</a:t>
            </a:r>
          </a:p>
          <a:p>
            <a:r>
              <a:rPr lang="en-US" dirty="0" err="1"/>
              <a:t>Undrea</a:t>
            </a:r>
            <a:r>
              <a:rPr lang="en-US" dirty="0"/>
              <a:t> Polite (K368) – Paraprofessional and Chapter leader</a:t>
            </a:r>
          </a:p>
          <a:p>
            <a:r>
              <a:rPr lang="en-US" dirty="0"/>
              <a:t>OT/PT - ?</a:t>
            </a:r>
          </a:p>
          <a:p>
            <a:r>
              <a:rPr lang="en-US" dirty="0"/>
              <a:t>Robert Roszkowski (Q993) – Chapter leader 7 Special Ed Teacher</a:t>
            </a:r>
          </a:p>
          <a:p>
            <a:r>
              <a:rPr lang="en-US" dirty="0"/>
              <a:t>Jeffrey </a:t>
            </a:r>
            <a:r>
              <a:rPr lang="en-US" dirty="0" err="1"/>
              <a:t>Andrusin</a:t>
            </a:r>
            <a:r>
              <a:rPr lang="en-US" dirty="0"/>
              <a:t> (M169) – Chapter leader &amp; Special Ed Teacher</a:t>
            </a:r>
          </a:p>
          <a:p>
            <a:r>
              <a:rPr lang="en-US" dirty="0"/>
              <a:t>Special Education Parents-?</a:t>
            </a:r>
          </a:p>
          <a:p>
            <a:r>
              <a:rPr lang="en-US" dirty="0"/>
              <a:t>Priscilla Castro – Paraprofessional Chapter Chairperson</a:t>
            </a:r>
          </a:p>
          <a:p>
            <a:r>
              <a:rPr lang="en-US" dirty="0"/>
              <a:t>Thomas Ayrovainen – OT/PT Chapter Leader</a:t>
            </a:r>
          </a:p>
          <a:p>
            <a:r>
              <a:rPr lang="en-US" dirty="0"/>
              <a:t>MaryJo Ginese – VP for Special Education</a:t>
            </a:r>
          </a:p>
          <a:p>
            <a:r>
              <a:rPr lang="en-US" dirty="0"/>
              <a:t>Michael Mulgrew – Close/ Q&amp;A</a:t>
            </a:r>
          </a:p>
        </p:txBody>
      </p:sp>
    </p:spTree>
    <p:extLst>
      <p:ext uri="{BB962C8B-B14F-4D97-AF65-F5344CB8AC3E}">
        <p14:creationId xmlns:p14="http://schemas.microsoft.com/office/powerpoint/2010/main" val="135381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0D23-CC85-00A4-92B1-64DDD781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TRAC Delays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B177-F73A-EF59-A31D-486B70BF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Service providers who use TRAC met with grievance</a:t>
            </a:r>
          </a:p>
          <a:p>
            <a:r>
              <a:rPr lang="en-US" dirty="0"/>
              <a:t>We need the average delay in payment</a:t>
            </a:r>
          </a:p>
          <a:p>
            <a:r>
              <a:rPr lang="en-US" dirty="0"/>
              <a:t>If you fall into one of the following categories complete the survey on the next slide</a:t>
            </a:r>
          </a:p>
          <a:p>
            <a:pPr lvl="1"/>
            <a:r>
              <a:rPr lang="en-US" dirty="0"/>
              <a:t>Have you won a grievance and the DOE hasn’t paid</a:t>
            </a:r>
          </a:p>
          <a:p>
            <a:pPr lvl="1"/>
            <a:r>
              <a:rPr lang="en-US" dirty="0"/>
              <a:t>How long did you wait until you were reimbursement</a:t>
            </a:r>
          </a:p>
          <a:p>
            <a:pPr lvl="1"/>
            <a:r>
              <a:rPr lang="en-US" dirty="0"/>
              <a:t>Are you entitled to TRAC but don’t use it because of the cumbersome process</a:t>
            </a:r>
          </a:p>
        </p:txBody>
      </p:sp>
    </p:spTree>
    <p:extLst>
      <p:ext uri="{BB962C8B-B14F-4D97-AF65-F5344CB8AC3E}">
        <p14:creationId xmlns:p14="http://schemas.microsoft.com/office/powerpoint/2010/main" val="31952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63B1B-EB41-7A62-70BF-2A831A46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Tuition Reimbursement &amp; TRAC Survey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1800" b="1" u="sng" dirty="0">
                <a:solidFill>
                  <a:srgbClr val="0000FF"/>
                </a:solidFill>
                <a:effectLst/>
                <a:latin typeface="Aptos"/>
                <a:ea typeface="Calibri" panose="020F0502020204030204" pitchFamily="34" charset="0"/>
                <a:hlinkClick r:id="rId2"/>
              </a:rPr>
              <a:t>https://forms.office.com/r/HknBQyktQw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Aptos"/>
                <a:ea typeface="Calibri" panose="020F0502020204030204" pitchFamily="34" charset="0"/>
              </a:rPr>
              <a:t> 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/>
            </a:br>
            <a:r>
              <a:rPr lang="en-US" sz="3600" b="1" dirty="0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Content Placeholder 7" descr="A blue square with a qr code&#10;&#10;Description automatically generated">
            <a:extLst>
              <a:ext uri="{FF2B5EF4-FFF2-40B4-BE49-F238E27FC236}">
                <a16:creationId xmlns:a16="http://schemas.microsoft.com/office/drawing/2014/main" id="{7F282C45-4577-55D4-D90F-D1730AE02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632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477C-63E2-62FA-32EC-8DF4B8EC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sz="4400" b="1" dirty="0"/>
              <a:t>uition and Trac Reimbursement Delays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74C8-E8CC-E236-E653-1F1078F1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973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chemeClr val="tx1"/>
              </a:solidFill>
            </a:endParaRPr>
          </a:p>
          <a:p>
            <a:endParaRPr lang="en-US" sz="1600">
              <a:solidFill>
                <a:schemeClr val="tx1"/>
              </a:solidFill>
            </a:endParaRPr>
          </a:p>
          <a:p>
            <a:r>
              <a:rPr lang="en-US" sz="3200" dirty="0"/>
              <a:t>PT Tuition  Reimbursement </a:t>
            </a:r>
          </a:p>
          <a:p>
            <a:pPr>
              <a:buClr>
                <a:srgbClr val="8AD0D6"/>
              </a:buClr>
            </a:pPr>
            <a:endParaRPr lang="en-US" sz="3200" dirty="0"/>
          </a:p>
          <a:p>
            <a:pPr marL="0" indent="0">
              <a:buClr>
                <a:srgbClr val="8AD0D6"/>
              </a:buClr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       </a:t>
            </a:r>
            <a:endParaRPr lang="en-US"/>
          </a:p>
          <a:p>
            <a:r>
              <a:rPr lang="en-US" sz="3600" dirty="0"/>
              <a:t>PT Trac reimbursement    </a:t>
            </a:r>
          </a:p>
          <a:p>
            <a:endParaRPr lang="en-US"/>
          </a:p>
        </p:txBody>
      </p:sp>
      <p:pic>
        <p:nvPicPr>
          <p:cNvPr id="4" name="Picture 3" descr="A qr code with dots&#10;&#10;Description automatically generated">
            <a:extLst>
              <a:ext uri="{FF2B5EF4-FFF2-40B4-BE49-F238E27FC236}">
                <a16:creationId xmlns:a16="http://schemas.microsoft.com/office/drawing/2014/main" id="{0DF5F1E7-08D2-CC82-E5BE-1292618A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61" y="1990350"/>
            <a:ext cx="1857375" cy="1828800"/>
          </a:xfrm>
          <a:prstGeom prst="rect">
            <a:avLst/>
          </a:prstGeom>
        </p:spPr>
      </p:pic>
      <p:pic>
        <p:nvPicPr>
          <p:cNvPr id="5" name="Picture 4" descr="A qr code with black dots&#10;&#10;Description automatically generated">
            <a:extLst>
              <a:ext uri="{FF2B5EF4-FFF2-40B4-BE49-F238E27FC236}">
                <a16:creationId xmlns:a16="http://schemas.microsoft.com/office/drawing/2014/main" id="{F5F9E4CC-0380-615C-0CF2-5F1845D3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061" y="4469581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3B1B-EB41-7A62-70BF-2A831A46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Tuition and Trac Delays Continued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AC00-5BE8-72FF-64F0-D0D04E0C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OT Tuition reimbursement                </a:t>
            </a:r>
          </a:p>
          <a:p>
            <a:endParaRPr lang="en-US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r>
              <a:rPr lang="en-US" sz="2400" dirty="0"/>
              <a:t>OT Trac reimbursement</a:t>
            </a:r>
          </a:p>
        </p:txBody>
      </p:sp>
      <p:pic>
        <p:nvPicPr>
          <p:cNvPr id="4" name="Content Placeholder 3" descr="A qr code with black dots&#10;&#10;Description automatically generated">
            <a:extLst>
              <a:ext uri="{FF2B5EF4-FFF2-40B4-BE49-F238E27FC236}">
                <a16:creationId xmlns:a16="http://schemas.microsoft.com/office/drawing/2014/main" id="{F825BDD3-BA43-C950-7857-F76EBBC4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741" y="1414335"/>
            <a:ext cx="1857375" cy="2022509"/>
          </a:xfrm>
          <a:prstGeom prst="rect">
            <a:avLst/>
          </a:prstGeom>
        </p:spPr>
      </p:pic>
      <p:pic>
        <p:nvPicPr>
          <p:cNvPr id="5" name="Picture 4" descr="A qr code with dots&#10;&#10;Description automatically generated">
            <a:extLst>
              <a:ext uri="{FF2B5EF4-FFF2-40B4-BE49-F238E27FC236}">
                <a16:creationId xmlns:a16="http://schemas.microsoft.com/office/drawing/2014/main" id="{BF15386A-697B-BAC1-9C4C-6F2A6881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740" y="4028435"/>
            <a:ext cx="18573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3952de-d907-4029-ae7a-578d0628f9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B2732A268674492805CB1704263F9" ma:contentTypeVersion="11" ma:contentTypeDescription="Create a new document." ma:contentTypeScope="" ma:versionID="419d06fb01ad7bb9f2af4160d32a60f6">
  <xsd:schema xmlns:xsd="http://www.w3.org/2001/XMLSchema" xmlns:xs="http://www.w3.org/2001/XMLSchema" xmlns:p="http://schemas.microsoft.com/office/2006/metadata/properties" xmlns:ns3="853952de-d907-4029-ae7a-578d0628f954" xmlns:ns4="3b6b8845-fec5-48e6-a67e-1c240275ad8d" targetNamespace="http://schemas.microsoft.com/office/2006/metadata/properties" ma:root="true" ma:fieldsID="8b28c3fafd5be7a38003c4c2b0567547" ns3:_="" ns4:_="">
    <xsd:import namespace="853952de-d907-4029-ae7a-578d0628f954"/>
    <xsd:import namespace="3b6b8845-fec5-48e6-a67e-1c240275ad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952de-d907-4029-ae7a-578d0628f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b8845-fec5-48e6-a67e-1c240275a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DE5F2-7AF8-46B1-BFD5-24390E91A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26BEE-6497-4224-B0BF-CBAFB5A12B08}">
  <ds:schemaRefs>
    <ds:schemaRef ds:uri="http://schemas.microsoft.com/office/2006/metadata/properties"/>
    <ds:schemaRef ds:uri="3b6b8845-fec5-48e6-a67e-1c240275ad8d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53952de-d907-4029-ae7a-578d0628f9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2CEEFA-2B2E-4FC7-BC7C-8B48B27DB122}">
  <ds:schemaRefs>
    <ds:schemaRef ds:uri="3b6b8845-fec5-48e6-a67e-1c240275ad8d"/>
    <ds:schemaRef ds:uri="853952de-d907-4029-ae7a-578d0628f9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1364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OT/PT Chapter meeting Wednesday October 23rd, 2024</vt:lpstr>
      <vt:lpstr>OT/PT Executive Board</vt:lpstr>
      <vt:lpstr>UFT.org OTPT Webpage</vt:lpstr>
      <vt:lpstr>Save The Date: The DOE’s inability to Provide Special Education Services </vt:lpstr>
      <vt:lpstr>UFT Press Conference Schedule:</vt:lpstr>
      <vt:lpstr>                   TRAC Delays</vt:lpstr>
      <vt:lpstr>Tuition Reimbursement &amp; TRAC Survey  https://forms.office.com/r/HknBQyktQw     </vt:lpstr>
      <vt:lpstr>Tuition and Trac Reimbursement Delays</vt:lpstr>
      <vt:lpstr>Tuition and Trac Delays Continued  </vt:lpstr>
      <vt:lpstr>                        TRS Bill</vt:lpstr>
      <vt:lpstr>               Remote Courses</vt:lpstr>
      <vt:lpstr>Attendance at IEP meetings </vt:lpstr>
      <vt:lpstr>                   OT Evaluations </vt:lpstr>
      <vt:lpstr>             55 Minutes Remote Time </vt:lpstr>
      <vt:lpstr>Operational Process</vt:lpstr>
      <vt:lpstr>Operational process (cont.)</vt:lpstr>
      <vt:lpstr>Fix Tier 6 </vt:lpstr>
      <vt:lpstr>Current Covid Policy   </vt:lpstr>
      <vt:lpstr>Caseload Management </vt:lpstr>
      <vt:lpstr>Pumping for breastfeeding parents </vt:lpstr>
      <vt:lpstr>                       Workday</vt:lpstr>
      <vt:lpstr>                    Organizing</vt:lpstr>
    </vt:vector>
  </TitlesOfParts>
  <Company>United Federation of Teachers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T/PT Chapter meeting Wednesday October 23rd, 2024</dc:title>
  <dc:creator>Thomas Ayrovainen</dc:creator>
  <cp:lastModifiedBy>Thomas Ayrovainen</cp:lastModifiedBy>
  <cp:revision>232</cp:revision>
  <cp:lastPrinted>2024-10-23T19:39:13Z</cp:lastPrinted>
  <dcterms:created xsi:type="dcterms:W3CDTF">2024-10-21T14:49:09Z</dcterms:created>
  <dcterms:modified xsi:type="dcterms:W3CDTF">2024-10-23T22:32:30Z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0x0101000CBB2732A268674492805CB1704263F9</vt:lpwstr>
  </property>
</Properties>
</file>